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4"/>
  </p:sldMasterIdLst>
  <p:sldIdLst>
    <p:sldId id="256" r:id="rId5"/>
    <p:sldId id="284" r:id="rId6"/>
    <p:sldId id="285" r:id="rId7"/>
    <p:sldId id="288" r:id="rId8"/>
    <p:sldId id="28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7A4A-3632-A34C-AAE0-6E39516E6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94BEA-E2AA-D94C-A1E8-7601C7B48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FBB7-C230-9F4A-8DAA-78065488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02AFE-9177-0A41-89D9-26757301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4643B-20C1-1846-AF0F-A78C46C6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3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2968C-1E23-F043-8D6C-E4CE00A92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E0877-BFC2-CA49-956D-8B61C2336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13726-1CF6-4049-B2C4-5967A7BC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248A5-188B-3B4B-9B99-6EBFD1A1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E82D5-0170-9C4B-ABC7-F9811F66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D4067F-CA5C-4742-800D-A56108FC7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04DD7-B8DE-484E-BF23-8608F607D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881C2-EF32-0C4C-AD89-CD2C20D19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E3533-3C8A-AA42-9A23-9A0B7A7FE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D07D5-6BFE-304C-AFEA-2B21D32E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9F20-C4B9-3D47-8A7A-DFFC3762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38CB0-D685-8B4F-B50E-987A4CFA7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2834A-095B-8F4F-B37C-253FD438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95D3E-E3BA-2F42-85F9-8D73F6AD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ECC25-E6AF-9849-B272-5B047B4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5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74E3-E28E-CE41-8176-C62FC52C0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E99C2-5AF8-1143-89BA-A17277A8F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25F49-217B-354B-BC53-65C4AEB2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7ABF0-8669-6E45-A1CE-3751070C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788B7-5678-0F4C-993E-5385E8B1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3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189F8-8818-B649-B3E7-CCE15487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0F6F4-7110-9A4A-B601-012A5D28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DA0C4-7FDB-1C4D-A3DC-63AC11AD7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741F0-DC62-2F4F-9AD8-370F14DC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DCEF5-EBF4-8B41-B6E4-F7A5E4D9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736A9-F70B-CA41-A1EF-8987A10D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7E5E9-E146-7946-9F2A-F390F392F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883C5-0FF8-BB42-A88F-CAF81E706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D9D25-BD32-AD42-96E2-2C202AD27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90755-3BC2-1F40-AD94-59E6304B2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A6090-870B-4D4A-8D5E-A5D8332F7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9901A6-BB46-D341-B3E7-B20F44156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C1C25C-8553-5649-961A-4BF491D1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4929A0-1F7E-1E40-82C6-A2CA161C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C9931-3EFB-3C4C-B6D1-A4FD5C376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9A7C5E-66B7-D644-B353-2EF8A0AC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E2254-9275-434B-B88E-89E072E2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99CA9-0B7D-984C-9D51-304FD381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93D1D-138A-DD4A-A92E-678553D99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B4B1EE-1384-C14E-96C1-64B81CC1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53CF0-99D1-EC45-8CE7-811B0075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8DD85-7B1B-EB47-B1DE-2A667636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47743-8395-0647-9244-17BB5B7E4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FCEA0-5F82-A348-BDCA-44471C94F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7911A-D345-584F-ACAD-EE0F9060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3A2A3-4517-F247-A8C1-E4FA86322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4D854-CF3E-0C43-8E04-355BAC9A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5297D-2BAF-EE40-AEE3-2A97B1981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A48905-480A-D145-9D86-741C6CCA7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20C62-8643-8546-92E8-68B2982EF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EF21B-FAEC-024B-B91D-C1042DDBD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63851-7FE0-1D4D-9C11-76592B9D4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1E0CE-F287-8940-94F3-D48F108F0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8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91F9EB-E2BD-8F42-8ED8-36E6CFDF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46C72-53FA-3640-94E5-7F2728FD4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8D7E-5E51-FD45-BAD8-4E799EFE6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9E99-FD1F-7E43-AE23-71AD36C45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062D4-DAE0-8C42-B6F7-5FAD575EF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2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35228-EE03-4906-8124-15ACCA70E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2200" dirty="0">
                <a:solidFill>
                  <a:schemeClr val="tx2"/>
                </a:solidFill>
              </a:rPr>
              <a:t>TERMINATION OF SERVICES</a:t>
            </a:r>
            <a:br>
              <a:rPr lang="en-US" sz="2200" dirty="0">
                <a:solidFill>
                  <a:schemeClr val="tx2"/>
                </a:solidFill>
              </a:rPr>
            </a:b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187A4-EA2B-4E06-A358-67FF90BAC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Personal Funds of the Individual -5123:2-2-07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 descr="Shape, logo&#10;&#10;Description automatically generated">
            <a:extLst>
              <a:ext uri="{FF2B5EF4-FFF2-40B4-BE49-F238E27FC236}">
                <a16:creationId xmlns:a16="http://schemas.microsoft.com/office/drawing/2014/main" id="{95CF930F-C0AA-4DB3-8AF1-8D5AB9717E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>
          <a:xfrm>
            <a:off x="4611728" y="320231"/>
            <a:ext cx="2907092" cy="2836567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034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B1E1AF-F81C-436D-9374-C63148E2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Termination of Services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DB324-6F37-44D2-A892-6CBC6C204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The Role of the Provider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Notifications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A licensed facility must, in the event of termination of service, follow the requirements of Ohio Administrative Code 5123:2-3-05.</a:t>
            </a:r>
          </a:p>
          <a:p>
            <a:pPr lvl="2"/>
            <a:endParaRPr lang="en-US" sz="1800" dirty="0">
              <a:solidFill>
                <a:schemeClr val="tx2"/>
              </a:solidFill>
            </a:endParaRP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 A provider of service in an unlicensed setting must give the individual, guardian, and Service Support Administrator 30 days notice to stop services.</a:t>
            </a:r>
          </a:p>
        </p:txBody>
      </p:sp>
    </p:spTree>
    <p:extLst>
      <p:ext uri="{BB962C8B-B14F-4D97-AF65-F5344CB8AC3E}">
        <p14:creationId xmlns:p14="http://schemas.microsoft.com/office/powerpoint/2010/main" val="214099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0DC1A9-DA37-49D0-A4AD-30104445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Termination of Services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92F8D-BE91-48FD-8855-A1995E877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91637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Upon Ending services or getting a new provider, the provider shall do the following: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Release any balance of cash to the individual or the individual’s guardian: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After taking out what is owed by the individual (actual or estimated expenditures) within 5 calendar days of the time the individual is no longer served by the provider.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Provide the individual or guardian with a final itemized statement of the individual’s money and personal belongings within 14 days of ending services.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261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A1FB9-0B50-4CB3-B085-FD95AD58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Upon the Death of an Individual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F6AA0-B233-4DD9-9422-C6ACE36D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The provider must: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Release funds to the person responsible for the estate within 90 days of when a written request is received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If a written request is NOT received AND the person was a Medicaid recipient, the provider shall complete Ohio Department of Medicaid form 09405 and return funds to Ohio Department of Medicaid 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When a written request if NOT received AND the person was NOT a Medicaid recipient, the provider shall consider the funds unclaimed and shall dispose of the funds via the State’s unclaimed funds process (ORC Chapter 169)</a:t>
            </a:r>
          </a:p>
          <a:p>
            <a:endParaRPr lang="en-US" sz="18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32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A252FA0-F06C-4E7D-A744-1C40E06C3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Payee’s Role Upon the Death of an 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3D3C9-3E7E-4B2D-ACB6-D99C12A74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At the time of death, the Payee shall do the following (if there is no Payee, the provider may):</a:t>
            </a:r>
          </a:p>
          <a:p>
            <a:endParaRPr lang="en-US" sz="1800">
              <a:solidFill>
                <a:schemeClr val="tx2"/>
              </a:solidFill>
            </a:endParaRPr>
          </a:p>
          <a:p>
            <a:pPr lvl="1"/>
            <a:r>
              <a:rPr lang="en-US" sz="1800">
                <a:solidFill>
                  <a:schemeClr val="tx2"/>
                </a:solidFill>
              </a:rPr>
              <a:t>Tell Social Security that the individual has passed away.</a:t>
            </a:r>
          </a:p>
          <a:p>
            <a:pPr lvl="1"/>
            <a:endParaRPr lang="en-US" sz="1800">
              <a:solidFill>
                <a:schemeClr val="tx2"/>
              </a:solidFill>
            </a:endParaRPr>
          </a:p>
          <a:p>
            <a:pPr lvl="1"/>
            <a:r>
              <a:rPr lang="en-US" sz="1800">
                <a:solidFill>
                  <a:schemeClr val="tx2"/>
                </a:solidFill>
              </a:rPr>
              <a:t>Make sure that left over money is returned to the Social Security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174820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01A034E7A70746A35B82FFB17F8B4D" ma:contentTypeVersion="12" ma:contentTypeDescription="Create a new document." ma:contentTypeScope="" ma:versionID="53325aaf0df1671dc0e278eddd1173ac">
  <xsd:schema xmlns:xsd="http://www.w3.org/2001/XMLSchema" xmlns:xs="http://www.w3.org/2001/XMLSchema" xmlns:p="http://schemas.microsoft.com/office/2006/metadata/properties" xmlns:ns2="72c7a521-e909-4381-b53b-84b9b5551870" xmlns:ns3="42e288aa-9d52-4838-a5cf-c22dfdb20178" targetNamespace="http://schemas.microsoft.com/office/2006/metadata/properties" ma:root="true" ma:fieldsID="34fc8472ba15452d2c15a184ec45708d" ns2:_="" ns3:_="">
    <xsd:import namespace="72c7a521-e909-4381-b53b-84b9b5551870"/>
    <xsd:import namespace="42e288aa-9d52-4838-a5cf-c22dfdb201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7a521-e909-4381-b53b-84b9b55518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288aa-9d52-4838-a5cf-c22dfdb201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A148A6-9D9D-43C8-B167-C173370FDFD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114446-36E6-4DC2-B596-673C2966FD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c7a521-e909-4381-b53b-84b9b5551870"/>
    <ds:schemaRef ds:uri="42e288aa-9d52-4838-a5cf-c22dfdb201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A2575D-1499-4AC1-A2D7-F6734496E8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314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TERMINATION OF SERVICES </vt:lpstr>
      <vt:lpstr>Termination of Services</vt:lpstr>
      <vt:lpstr>Termination of Services</vt:lpstr>
      <vt:lpstr>Upon the Death of an Individual</vt:lpstr>
      <vt:lpstr>Payee’s Role Upon the Death of an Individual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ODODD Personal Funds</dc:title>
  <dc:creator>Jackie Walter</dc:creator>
  <cp:lastModifiedBy>Lynn Wolters</cp:lastModifiedBy>
  <cp:revision>123</cp:revision>
  <cp:lastPrinted>2021-04-23T13:47:26Z</cp:lastPrinted>
  <dcterms:created xsi:type="dcterms:W3CDTF">2021-04-08T11:33:36Z</dcterms:created>
  <dcterms:modified xsi:type="dcterms:W3CDTF">2021-12-16T16:28:40Z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0x0101009401A034E7A70746A35B82FFB17F8B4D</vt:lpwstr>
  </property>
</Properties>
</file>